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8"/>
  </p:notesMasterIdLst>
  <p:handoutMasterIdLst>
    <p:handoutMasterId r:id="rId9"/>
  </p:handoutMasterIdLst>
  <p:sldIdLst>
    <p:sldId id="757" r:id="rId2"/>
    <p:sldId id="758" r:id="rId3"/>
    <p:sldId id="759" r:id="rId4"/>
    <p:sldId id="749" r:id="rId5"/>
    <p:sldId id="750" r:id="rId6"/>
    <p:sldId id="751" r:id="rId7"/>
  </p:sldIdLst>
  <p:sldSz cx="9144000" cy="6858000" type="screen4x3"/>
  <p:notesSz cx="7315200" cy="96012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showAnimation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93" autoAdjust="0"/>
    <p:restoredTop sz="94660"/>
  </p:normalViewPr>
  <p:slideViewPr>
    <p:cSldViewPr snapToGrid="0">
      <p:cViewPr varScale="1">
        <p:scale>
          <a:sx n="102" d="100"/>
          <a:sy n="102" d="100"/>
        </p:scale>
        <p:origin x="121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notesViewPr>
    <p:cSldViewPr snapToGrid="0">
      <p:cViewPr varScale="1">
        <p:scale>
          <a:sx n="74" d="100"/>
          <a:sy n="74" d="100"/>
        </p:scale>
        <p:origin x="3204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0B83EFC3-9021-3E9D-0C9B-B36EE34AF0F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Class – The Life Of Christ (341)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C70344-70CD-F690-5942-0B2159EBB254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1/4/2023 pm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97EB411-95B9-CE5C-7A84-DAF7A26D071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Micky Galloway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2143F4-5D71-9CAE-8DAA-E11F55A1019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4D462B65-AF85-4A19-B35D-9E4FD84950F6}" type="slidenum">
              <a:rPr lang="en-US" sz="1000">
                <a:latin typeface="Arial" panose="020B0604020202020204" pitchFamily="34" charset="0"/>
                <a:cs typeface="Arial" panose="020B0604020202020204" pitchFamily="34" charset="0"/>
              </a:rPr>
              <a:t>‹#›</a:t>
            </a:fld>
            <a:endParaRPr lang="en-US" sz="100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23624269"/>
      </p:ext>
    </p:extLst>
  </p:cSld>
  <p:clrMap bg1="lt1" tx1="dk1" bg2="lt2" tx2="dk2" accent1="accent1" accent2="accent2" accent3="accent3" accent4="accent4" accent5="accent5" accent6="accent6" hlink="hlink" folHlink="folHlink"/>
  <p:hf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l">
              <a:defRPr sz="1200"/>
            </a:lvl1pPr>
          </a:lstStyle>
          <a:p>
            <a:r>
              <a:rPr lang="en-US"/>
              <a:t>Class – The Life Of Christ (341)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8"/>
          </a:xfrm>
          <a:prstGeom prst="rect">
            <a:avLst/>
          </a:prstGeom>
        </p:spPr>
        <p:txBody>
          <a:bodyPr vert="horz" lIns="96657" tIns="48329" rIns="96657" bIns="48329" rtlCol="0"/>
          <a:lstStyle>
            <a:lvl1pPr algn="r">
              <a:defRPr sz="1200"/>
            </a:lvl1pPr>
          </a:lstStyle>
          <a:p>
            <a:r>
              <a:rPr lang="en-US"/>
              <a:t>1/4/2023 pm</a:t>
            </a:r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57" tIns="48329" rIns="96657" bIns="4832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1" y="4620577"/>
            <a:ext cx="5852160" cy="3780472"/>
          </a:xfrm>
          <a:prstGeom prst="rect">
            <a:avLst/>
          </a:prstGeom>
        </p:spPr>
        <p:txBody>
          <a:bodyPr vert="horz" lIns="96657" tIns="48329" rIns="96657" bIns="4832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l">
              <a:defRPr sz="1200"/>
            </a:lvl1pPr>
          </a:lstStyle>
          <a:p>
            <a:r>
              <a:rPr lang="en-US"/>
              <a:t>Micky Galloway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5"/>
            <a:ext cx="3169920" cy="481727"/>
          </a:xfrm>
          <a:prstGeom prst="rect">
            <a:avLst/>
          </a:prstGeom>
        </p:spPr>
        <p:txBody>
          <a:bodyPr vert="horz" lIns="96657" tIns="48329" rIns="96657" bIns="48329" rtlCol="0" anchor="b"/>
          <a:lstStyle>
            <a:lvl1pPr algn="r">
              <a:defRPr sz="1200"/>
            </a:lvl1pPr>
          </a:lstStyle>
          <a:p>
            <a:fld id="{DBBEC11B-9B48-4C66-8C95-7E8EF8AAC9E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3208857"/>
      </p:ext>
    </p:extLst>
  </p:cSld>
  <p:clrMap bg1="lt1" tx1="dk1" bg2="lt2" tx2="dk2" accent1="accent1" accent2="accent2" accent3="accent3" accent4="accent4" accent5="accent5" accent6="accent6" hlink="hlink" folHlink="folHlink"/>
  <p:hf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088" y="69850"/>
            <a:ext cx="9013825" cy="6691313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3500" y="1449388"/>
            <a:ext cx="9020175" cy="15271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3500" y="1397000"/>
            <a:ext cx="9020175" cy="12065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3500" y="2976563"/>
            <a:ext cx="9020175" cy="1111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12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3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444234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257897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40185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322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5" name="Rounded Rectangle 4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 flipV="1">
            <a:off x="69850" y="2376488"/>
            <a:ext cx="901382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9850" y="2341563"/>
            <a:ext cx="901382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263" y="2468563"/>
            <a:ext cx="9015412" cy="4603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/>
          <a:lstStyle>
            <a:lvl1pPr algn="l">
              <a:buNone/>
              <a:defRPr sz="4000" b="0" cap="none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10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09125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6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6122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8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35070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66041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2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70197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6" name="Rounded Rectangle 5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/>
          <a:lstStyle>
            <a:lvl1pPr algn="l">
              <a:buNone/>
              <a:defRPr sz="40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18140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 flipV="1">
            <a:off x="68263" y="4683125"/>
            <a:ext cx="9007475" cy="92075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68263" y="4649788"/>
            <a:ext cx="9007475" cy="46037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8263" y="4773613"/>
            <a:ext cx="9007475" cy="47625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8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9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0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050" y="6208713"/>
            <a:ext cx="457200" cy="457200"/>
          </a:xfrm>
        </p:spPr>
        <p:txBody>
          <a:bodyPr/>
          <a:lstStyle>
            <a:lvl1pPr>
              <a:defRPr/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40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3500" y="69850"/>
            <a:ext cx="9013825" cy="6692900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/>
          </a:p>
        </p:txBody>
      </p:sp>
      <p:sp>
        <p:nvSpPr>
          <p:cNvPr id="1028" name="Title Placeholder 21"/>
          <p:cNvSpPr>
            <a:spLocks noGrp="1"/>
          </p:cNvSpPr>
          <p:nvPr>
            <p:ph type="title"/>
          </p:nvPr>
        </p:nvSpPr>
        <p:spPr bwMode="auto">
          <a:xfrm>
            <a:off x="914400" y="274638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9144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9" name="Text Placeholder 12"/>
          <p:cNvSpPr>
            <a:spLocks noGrp="1"/>
          </p:cNvSpPr>
          <p:nvPr>
            <p:ph type="body" idx="1"/>
          </p:nvPr>
        </p:nvSpPr>
        <p:spPr bwMode="auto">
          <a:xfrm>
            <a:off x="914400" y="1447800"/>
            <a:ext cx="7772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8CE1DC73-61C9-405E-8322-F48E24BD0DFF}" type="datetimeFigureOut">
              <a:rPr lang="en-US" smtClean="0"/>
              <a:t>1/7/2023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050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C3BA07-68BE-4DD7-A219-1BD60D10B06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74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 kern="12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Franklin Gothic Book" pitchFamily="34" charset="0"/>
        </a:defRPr>
      </a:lvl9pPr>
    </p:titleStyle>
    <p:bodyStyle>
      <a:lvl1pPr marL="273050" indent="-273050" algn="l" rtl="0" eaLnBrk="1" fontAlgn="base" hangingPunct="1">
        <a:spcBef>
          <a:spcPts val="575"/>
        </a:spcBef>
        <a:spcAft>
          <a:spcPct val="0"/>
        </a:spcAft>
        <a:buClr>
          <a:schemeClr val="accent1"/>
        </a:buClr>
        <a:buSzPct val="85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28600" algn="l" rtl="0" eaLnBrk="1" fontAlgn="base" hangingPunct="1">
        <a:spcBef>
          <a:spcPts val="375"/>
        </a:spcBef>
        <a:spcAft>
          <a:spcPct val="0"/>
        </a:spcAft>
        <a:buClr>
          <a:schemeClr val="accent2"/>
        </a:buClr>
        <a:buSzPct val="85000"/>
        <a:buFont typeface="Wingdings 2" pitchFamily="18" charset="2"/>
        <a:buChar char="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ts val="375"/>
        </a:spcBef>
        <a:spcAft>
          <a:spcPct val="0"/>
        </a:spcAft>
        <a:buClr>
          <a:srgbClr val="E6B1AB"/>
        </a:buClr>
        <a:buSzPct val="85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SzPct val="8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ts val="375"/>
        </a:spcBef>
        <a:spcAft>
          <a:spcPct val="0"/>
        </a:spcAft>
        <a:buClr>
          <a:srgbClr val="A28E6A"/>
        </a:buClr>
        <a:buChar char="o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1556139"/>
            <a:ext cx="8229600" cy="1369606"/>
          </a:xfrm>
        </p:spPr>
        <p:txBody>
          <a:bodyPr>
            <a:spAutoFit/>
          </a:bodyPr>
          <a:lstStyle/>
          <a:p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The Last Week </a:t>
            </a:r>
            <a:b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</a:br>
            <a:r>
              <a:rPr lang="en-US" dirty="0"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Of Jesus’ Life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429000"/>
            <a:ext cx="7772400" cy="1277273"/>
          </a:xfrm>
        </p:spPr>
        <p:txBody>
          <a:bodyPr>
            <a:spAutoFit/>
          </a:bodyPr>
          <a:lstStyle/>
          <a:p>
            <a:r>
              <a:rPr lang="en-US" sz="3600" b="1" dirty="0">
                <a:solidFill>
                  <a:schemeClr val="tx1"/>
                </a:solidFill>
              </a:rPr>
              <a:t>The Resurrection and The Ascension</a:t>
            </a:r>
          </a:p>
          <a:p>
            <a:r>
              <a:rPr lang="en-US" sz="3600" dirty="0">
                <a:solidFill>
                  <a:schemeClr val="tx1"/>
                </a:solidFill>
              </a:rPr>
              <a:t>1 Corinthians 15:1-19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E85D07-38C6-1ED0-7A5D-F1034AEB6981}"/>
              </a:ext>
            </a:extLst>
          </p:cNvPr>
          <p:cNvSpPr txBox="1"/>
          <p:nvPr/>
        </p:nvSpPr>
        <p:spPr>
          <a:xfrm>
            <a:off x="3098462" y="5277505"/>
            <a:ext cx="295465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Lucida Sans Unicode"/>
                <a:ea typeface="+mn-ea"/>
                <a:cs typeface="+mn-cs"/>
              </a:rPr>
              <a:t>January 4, 2023</a:t>
            </a:r>
          </a:p>
        </p:txBody>
      </p:sp>
    </p:spTree>
    <p:extLst>
      <p:ext uri="{BB962C8B-B14F-4D97-AF65-F5344CB8AC3E}">
        <p14:creationId xmlns:p14="http://schemas.microsoft.com/office/powerpoint/2010/main" val="42711304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5551"/>
            <a:ext cx="8686800" cy="5293757"/>
          </a:xfrm>
          <a:noFill/>
        </p:spPr>
        <p:txBody>
          <a:bodyPr>
            <a:spAutoFit/>
          </a:bodyPr>
          <a:lstStyle/>
          <a:p>
            <a:pPr>
              <a:spcBef>
                <a:spcPts val="0"/>
              </a:spcBef>
              <a:buNone/>
            </a:pPr>
            <a:r>
              <a:rPr lang="en-US" dirty="0"/>
              <a:t>The tomb was found empty. Luke 24:1-8, </a:t>
            </a:r>
            <a:r>
              <a:rPr lang="en-US" i="1" dirty="0"/>
              <a:t>“</a:t>
            </a:r>
            <a:r>
              <a:rPr lang="en-US" b="1" i="1" dirty="0"/>
              <a:t>Why seek ye the living among the dead? He is not here, but is risen</a:t>
            </a:r>
            <a:r>
              <a:rPr lang="en-US" i="1" dirty="0"/>
              <a:t>.”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Mary Magdalene.</a:t>
            </a:r>
            <a:r>
              <a:rPr lang="en-US" dirty="0"/>
              <a:t> Mark 16:9-11; John 20:11-18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The women</a:t>
            </a:r>
            <a:r>
              <a:rPr lang="en-US" dirty="0"/>
              <a:t>. Matthew 28:9-10; Luke 24:9-11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Peter</a:t>
            </a:r>
            <a:r>
              <a:rPr lang="en-US" dirty="0"/>
              <a:t>. Luke 24:34; 1 Corinthians 15:5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The two disciples on their way to Emmaus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Mark 16:12-13; Luke 24:13-15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The eleven (minus one)</a:t>
            </a:r>
            <a:r>
              <a:rPr lang="en-US" dirty="0"/>
              <a:t>. Mark 16:14; Luke 24:36-43;</a:t>
            </a:r>
            <a:br>
              <a:rPr lang="en-US" dirty="0"/>
            </a:br>
            <a:r>
              <a:rPr lang="en-US" dirty="0"/>
              <a:t>John 20:19-25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To the disciples, including Thomas</a:t>
            </a:r>
            <a:r>
              <a:rPr lang="en-US" dirty="0"/>
              <a:t>.</a:t>
            </a:r>
            <a:br>
              <a:rPr lang="en-US" b="1" dirty="0"/>
            </a:br>
            <a:r>
              <a:rPr lang="en-US" dirty="0"/>
              <a:t>John 20:24-28; 1 Corinthians 15:5</a:t>
            </a:r>
          </a:p>
          <a:p>
            <a:pPr marL="624078" indent="-514350">
              <a:spcBef>
                <a:spcPts val="0"/>
              </a:spcBef>
              <a:buClr>
                <a:schemeClr val="tx1"/>
              </a:buClr>
              <a:buFont typeface="+mj-lt"/>
              <a:buAutoNum type="arabicPeriod"/>
            </a:pPr>
            <a:r>
              <a:rPr lang="en-US" b="1" dirty="0"/>
              <a:t>The seven disciples at the Sea of Galilee</a:t>
            </a:r>
            <a:r>
              <a:rPr lang="en-US" dirty="0"/>
              <a:t>.</a:t>
            </a:r>
            <a:br>
              <a:rPr lang="en-US" dirty="0"/>
            </a:br>
            <a:r>
              <a:rPr lang="en-US" dirty="0"/>
              <a:t>John 21:1-25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7581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Evidence – Appearances </a:t>
            </a:r>
          </a:p>
        </p:txBody>
      </p:sp>
    </p:spTree>
    <p:extLst>
      <p:ext uri="{BB962C8B-B14F-4D97-AF65-F5344CB8AC3E}">
        <p14:creationId xmlns:p14="http://schemas.microsoft.com/office/powerpoint/2010/main" val="1898730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445551"/>
            <a:ext cx="8686800" cy="3913892"/>
          </a:xfrm>
          <a:solidFill>
            <a:schemeClr val="bg1"/>
          </a:solidFill>
        </p:spPr>
        <p:txBody>
          <a:bodyPr>
            <a:spAutoFit/>
          </a:bodyPr>
          <a:lstStyle/>
          <a:p>
            <a:pPr>
              <a:buNone/>
            </a:pPr>
            <a:r>
              <a:rPr lang="en-US" sz="3300" dirty="0"/>
              <a:t>The tomb was found empty. Luke 24:1-8, </a:t>
            </a:r>
            <a:r>
              <a:rPr lang="en-US" sz="3300" i="1" dirty="0"/>
              <a:t>“</a:t>
            </a:r>
            <a:r>
              <a:rPr lang="en-US" sz="3300" b="1" i="1" dirty="0"/>
              <a:t>Why seek ye the living among the dead? He is not here, but is risen</a:t>
            </a:r>
            <a:r>
              <a:rPr lang="en-US" sz="3300" i="1" dirty="0"/>
              <a:t>.”</a:t>
            </a:r>
          </a:p>
          <a:p>
            <a:pPr marL="514350" indent="-514350">
              <a:buClr>
                <a:schemeClr val="tx1"/>
              </a:buClr>
              <a:buFont typeface="+mj-lt"/>
              <a:buAutoNum type="arabicPeriod" startAt="8"/>
            </a:pPr>
            <a:r>
              <a:rPr lang="en-US" sz="3300" b="1" dirty="0"/>
              <a:t>The eleven disciples on the mountain in Galilee</a:t>
            </a:r>
            <a:r>
              <a:rPr lang="en-US" sz="3300" dirty="0"/>
              <a:t>.</a:t>
            </a:r>
            <a:r>
              <a:rPr lang="de-DE" sz="3600" dirty="0"/>
              <a:t> Matthew 28:16-20; Mark 16:15-16; Luke 24:46-47</a:t>
            </a:r>
            <a:endParaRPr lang="en-US" sz="3300" b="1" dirty="0"/>
          </a:p>
          <a:p>
            <a:pPr marL="1006475" lvl="2" indent="-457200">
              <a:buClr>
                <a:schemeClr val="tx1"/>
              </a:buClr>
            </a:pPr>
            <a:r>
              <a:rPr lang="en-US" sz="3300" b="1" dirty="0"/>
              <a:t>Over 500 at once</a:t>
            </a:r>
            <a:r>
              <a:rPr lang="en-US" sz="3300" dirty="0"/>
              <a:t>. 1 Corinthians 15:6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697580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b="1" dirty="0">
                <a:solidFill>
                  <a:schemeClr val="tx1"/>
                </a:solidFill>
              </a:rPr>
              <a:t>Evidence – Appearances </a:t>
            </a:r>
          </a:p>
        </p:txBody>
      </p:sp>
    </p:spTree>
    <p:extLst>
      <p:ext uri="{BB962C8B-B14F-4D97-AF65-F5344CB8AC3E}">
        <p14:creationId xmlns:p14="http://schemas.microsoft.com/office/powerpoint/2010/main" val="12517990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bg/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816703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4000" b="1" dirty="0"/>
              <a:t>James. 1 Corinthians 15:7</a:t>
            </a:r>
          </a:p>
          <a:p>
            <a:r>
              <a:rPr lang="en-US" sz="3600" dirty="0"/>
              <a:t>Whether in Galilee or Jerusalem is uncertain.</a:t>
            </a:r>
          </a:p>
          <a:p>
            <a:r>
              <a:rPr lang="en-US" sz="3600" dirty="0"/>
              <a:t> During His ministry, Jesus’ brothers did not believe in Him (John 7:5); indeed, they considered Him to be insane (Mark 3:20-21).</a:t>
            </a:r>
          </a:p>
          <a:p>
            <a:r>
              <a:rPr lang="en-US" sz="3600" dirty="0"/>
              <a:t>Jesus’ resurrection appearance to James is the best explanation of the change from unbelief to belief.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97583" y="663585"/>
            <a:ext cx="7772400" cy="754053"/>
          </a:xfrm>
        </p:spPr>
        <p:txBody>
          <a:bodyPr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Jesus’ Ninth Appearance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828800"/>
            <a:ext cx="8686800" cy="3416320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600" b="1" dirty="0"/>
              <a:t>All the apostles on the Mount of Olives</a:t>
            </a:r>
            <a:r>
              <a:rPr lang="en-US" sz="3600" dirty="0"/>
              <a:t>.</a:t>
            </a:r>
            <a:endParaRPr lang="en-US" sz="2800" dirty="0"/>
          </a:p>
          <a:p>
            <a:r>
              <a:rPr lang="en-US" sz="3200" dirty="0"/>
              <a:t>Jesus showed Himself alive for 40 days. Acts 1:3</a:t>
            </a:r>
          </a:p>
          <a:p>
            <a:r>
              <a:rPr lang="en-US" sz="3200" dirty="0"/>
              <a:t>All things must be fulfilled. Luke 24:48</a:t>
            </a:r>
          </a:p>
          <a:p>
            <a:r>
              <a:rPr lang="en-US" sz="3200" dirty="0"/>
              <a:t>Apostles to go to the city (Jerusalem) and wait. </a:t>
            </a:r>
            <a:br>
              <a:rPr lang="en-US" sz="3200" dirty="0"/>
            </a:br>
            <a:r>
              <a:rPr lang="en-US" sz="3200" dirty="0"/>
              <a:t>Luke 24:49</a:t>
            </a:r>
          </a:p>
          <a:p>
            <a:r>
              <a:rPr lang="en-US" sz="3200" dirty="0"/>
              <a:t>Wait for the promise of the Father. Acts 1:4, 8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769" y="72721"/>
            <a:ext cx="8931962" cy="1708160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Jesus’ Tenth Appearance and Ascension. </a:t>
            </a:r>
            <a:r>
              <a:rPr lang="en-US" sz="3100" b="1" dirty="0">
                <a:solidFill>
                  <a:schemeClr val="tx1"/>
                </a:solidFill>
              </a:rPr>
              <a:t>Mark 16:19-20; Luke 24:44-53; Acts 1:3-12;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1 Corinthians 15:7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5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40379" y="1828800"/>
            <a:ext cx="8686800" cy="5103961"/>
          </a:xfrm>
        </p:spPr>
        <p:txBody>
          <a:bodyPr>
            <a:spAutoFit/>
          </a:bodyPr>
          <a:lstStyle/>
          <a:p>
            <a:pPr>
              <a:buNone/>
            </a:pPr>
            <a:r>
              <a:rPr lang="en-US" sz="3200" b="1" dirty="0"/>
              <a:t>All the apostles on the Mount of Olives.</a:t>
            </a:r>
            <a:endParaRPr lang="en-US" sz="3200" dirty="0"/>
          </a:p>
          <a:p>
            <a:r>
              <a:rPr lang="en-US" sz="2800" dirty="0"/>
              <a:t> </a:t>
            </a:r>
            <a:r>
              <a:rPr lang="en-US" sz="3200" dirty="0"/>
              <a:t>A proof of His </a:t>
            </a:r>
            <a:r>
              <a:rPr lang="en-US" sz="3200" b="1" dirty="0"/>
              <a:t>Messiahship. </a:t>
            </a:r>
            <a:r>
              <a:rPr lang="en-US" sz="3200" dirty="0"/>
              <a:t>John 6:62</a:t>
            </a:r>
          </a:p>
          <a:p>
            <a:r>
              <a:rPr lang="en-US" sz="3200" dirty="0"/>
              <a:t> Enabled the </a:t>
            </a:r>
            <a:r>
              <a:rPr lang="en-US" sz="3200" b="1" dirty="0"/>
              <a:t>sending of the Holy Spirit.</a:t>
            </a:r>
            <a:br>
              <a:rPr lang="en-US" sz="3200" b="1" dirty="0"/>
            </a:br>
            <a:r>
              <a:rPr lang="en-US" sz="3200" b="1" dirty="0"/>
              <a:t> </a:t>
            </a:r>
            <a:r>
              <a:rPr lang="en-US" sz="3200" dirty="0"/>
              <a:t>John 16:5-7</a:t>
            </a:r>
          </a:p>
          <a:p>
            <a:r>
              <a:rPr lang="en-US" sz="3200" dirty="0"/>
              <a:t>Established Jesus as </a:t>
            </a:r>
            <a:r>
              <a:rPr lang="en-US" sz="3200" b="1" dirty="0"/>
              <a:t>King</a:t>
            </a:r>
            <a:r>
              <a:rPr lang="en-US" sz="3200" dirty="0"/>
              <a:t> over His Kingdom.</a:t>
            </a:r>
            <a:br>
              <a:rPr lang="en-US" sz="3200" dirty="0"/>
            </a:br>
            <a:r>
              <a:rPr lang="en-US" sz="3200" dirty="0"/>
              <a:t>Mark 16:19.</a:t>
            </a:r>
          </a:p>
          <a:p>
            <a:pPr lvl="1"/>
            <a:r>
              <a:rPr lang="en-US" sz="2800" i="1" dirty="0"/>
              <a:t>“Right hand of God” </a:t>
            </a:r>
            <a:r>
              <a:rPr lang="en-US" sz="2800" dirty="0"/>
              <a:t>– Position of favor, trust, and power.</a:t>
            </a:r>
            <a:br>
              <a:rPr lang="en-US" sz="2800" dirty="0"/>
            </a:br>
            <a:r>
              <a:rPr lang="en-US" sz="2800" dirty="0"/>
              <a:t>Acts 2:33ff; Psalms 110:1</a:t>
            </a:r>
          </a:p>
          <a:p>
            <a:pPr lvl="1"/>
            <a:r>
              <a:rPr lang="en-US" sz="2800" dirty="0"/>
              <a:t>Daniel 7:13-14 – Daniel’s vision prophesied this event.</a:t>
            </a:r>
            <a:br>
              <a:rPr lang="en-US" sz="2800" dirty="0"/>
            </a:br>
            <a:r>
              <a:rPr lang="en-US" sz="2800" dirty="0"/>
              <a:t>cf. Ephesians 1:20-23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710C74D-9CB2-45CD-BA81-D297E15BF305}" type="slidenum">
              <a:rPr kumimoji="0" lang="en-US" sz="14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Franklin Gothic Book"/>
                <a:ea typeface="+mj-ea"/>
                <a:cs typeface="+mj-cs"/>
              </a:rPr>
              <a:pPr marL="0" marR="0" lvl="0" indent="0" algn="ct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Franklin Gothic Book"/>
              <a:ea typeface="+mj-ea"/>
              <a:cs typeface="+mj-cs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17769" y="72721"/>
            <a:ext cx="8931962" cy="1708160"/>
          </a:xfrm>
        </p:spPr>
        <p:txBody>
          <a:bodyPr wrap="square">
            <a:spAutoFit/>
          </a:bodyPr>
          <a:lstStyle/>
          <a:p>
            <a:r>
              <a:rPr lang="en-US" sz="4000" b="1" dirty="0">
                <a:solidFill>
                  <a:schemeClr val="tx1"/>
                </a:solidFill>
              </a:rPr>
              <a:t>Jesus’ Tenth Appearance and Ascension. </a:t>
            </a:r>
            <a:r>
              <a:rPr lang="en-US" sz="3100" b="1" dirty="0">
                <a:solidFill>
                  <a:schemeClr val="tx1"/>
                </a:solidFill>
              </a:rPr>
              <a:t>Mark 16:19-20; Luke 24:44-53; Acts 1:3-12; </a:t>
            </a:r>
            <a:br>
              <a:rPr lang="en-US" sz="3100" b="1" dirty="0">
                <a:solidFill>
                  <a:schemeClr val="tx1"/>
                </a:solidFill>
              </a:rPr>
            </a:br>
            <a:r>
              <a:rPr lang="en-US" sz="3100" b="1" dirty="0">
                <a:solidFill>
                  <a:schemeClr val="tx1"/>
                </a:solidFill>
              </a:rPr>
              <a:t>1 Corinthians 15:7</a:t>
            </a: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1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fill="hold"/>
                                        <p:tgtEl>
                                          <p:spTgt spid="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5" presetID="17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uiExpand="1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heme10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10" id="{E0FC6C04-592A-499C-AE63-280780F21E25}" vid="{8CEEE961-FC67-475F-A135-5958AF2CF48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242</TotalTime>
  <Words>428</Words>
  <Application>Microsoft Office PowerPoint</Application>
  <PresentationFormat>On-screen Show (4:3)</PresentationFormat>
  <Paragraphs>39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Arial</vt:lpstr>
      <vt:lpstr>Calibri</vt:lpstr>
      <vt:lpstr>Franklin Gothic Book</vt:lpstr>
      <vt:lpstr>Lucida Sans Unicode</vt:lpstr>
      <vt:lpstr>Perpetua</vt:lpstr>
      <vt:lpstr>Wingdings 2</vt:lpstr>
      <vt:lpstr>Theme10</vt:lpstr>
      <vt:lpstr>The Last Week  Of Jesus’ Life</vt:lpstr>
      <vt:lpstr>Evidence – Appearances </vt:lpstr>
      <vt:lpstr>Evidence – Appearances </vt:lpstr>
      <vt:lpstr>Jesus’ Ninth Appearance</vt:lpstr>
      <vt:lpstr>Jesus’ Tenth Appearance and Ascension. Mark 16:19-20; Luke 24:44-53; Acts 1:3-12;  1 Corinthians 15:7</vt:lpstr>
      <vt:lpstr>Jesus’ Tenth Appearance and Ascension. Mark 16:19-20; Luke 24:44-53; Acts 1:3-12;  1 Corinthians 15:7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mgalloway2715@gmail.com</dc:creator>
  <cp:lastModifiedBy>Richard Lidh</cp:lastModifiedBy>
  <cp:revision>10</cp:revision>
  <cp:lastPrinted>2023-01-07T17:40:48Z</cp:lastPrinted>
  <dcterms:created xsi:type="dcterms:W3CDTF">2023-01-04T18:11:08Z</dcterms:created>
  <dcterms:modified xsi:type="dcterms:W3CDTF">2023-01-07T17:41:12Z</dcterms:modified>
</cp:coreProperties>
</file>